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>
      <p:ext uri="{19B8F6BF-5375-455C-9EA6-DF929625EA0E}">
        <p15:presenceInfo xmlns:p15="http://schemas.microsoft.com/office/powerpoint/2012/main" userId="e9f6f3e4da2dc5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gymdanang/CGDN-Java-InterviewQuestion/tree/master/Database" TargetMode="External"/><Relationship Id="rId2" Type="http://schemas.openxmlformats.org/officeDocument/2006/relationships/hyperlink" Target="https://github.com/codegymdanang/CGDN-Java-InterviewQuestion?fbclid=IwAR0vwGa-1CWOiJXGTOKcRlFiNOs0QKyct6Rgt09UpoQWLpBm1pA9MG6XuGk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/>
              <a:t>Kick-off module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461E3-DC59-4FFF-B92C-8A61E3D25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7696" y="4553983"/>
            <a:ext cx="3665550" cy="775494"/>
          </a:xfrm>
        </p:spPr>
        <p:txBody>
          <a:bodyPr>
            <a:normAutofit/>
          </a:bodyPr>
          <a:lstStyle/>
          <a:p>
            <a:r>
              <a:rPr lang="en-US"/>
              <a:t>BC-JAVA-JWBD</a:t>
            </a:r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Quy Định học phí và Đào tạo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Quy chế đào tạo: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Quy chế tài chính: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Điểm danh: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Sáng: 8h15 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Chiều: 13h30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 indent="-457200">
              <a:buFont typeface="Wingdings" panose="05000000000000000000" pitchFamily="2" charset="2"/>
              <a:buChar char="Ø"/>
            </a:pPr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 tục trong lớp: 5k</a:t>
            </a: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 fontScale="92500" lnSpcReduction="10000"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james, kens: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GIT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90000"/>
              </a:lnSpc>
              <a:buNone/>
            </a:pPr>
            <a:r>
              <a:rPr 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commit thực hành/bài tập của bài đã học lên GIT trước 9h sáng hằng ngày: 5k</a:t>
            </a: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trên ken phải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matching với task trên james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1 – 1.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Update task trên ken trước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9h sáng – hằng 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sẽ làm hôm nay: kéo vào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đang làm: kéo vào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bài tập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đã làm kéo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Sau khi Tutor review xong, HV kéo task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làm không được, cần giúp đỡ từ tutor thì kéo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update task ken trước 9h sáng: 5k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 task sai quy trình: 5k</a:t>
            </a: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Link GitHub câu hỏi Audit</a:t>
            </a:r>
          </a:p>
          <a:p>
            <a:pPr marL="0" indent="0">
              <a:buNone/>
            </a:pPr>
            <a:endParaRPr lang="en-US">
              <a:hlinkClick r:id="rId2"/>
            </a:endParaRPr>
          </a:p>
          <a:p>
            <a:r>
              <a:rPr lang="en-US">
                <a:hlinkClick r:id="rId2"/>
              </a:rPr>
              <a:t>https://github.com/codegymdanang/CGDN-Java-InterviewQuestion?fbclid=IwAR0vwGa-1CWOiJXGTOKcRlFiNOs0QKyct6Rgt09UpoQWLpBm1pA9MG6XuGk</a:t>
            </a:r>
            <a:endParaRPr lang="en-US"/>
          </a:p>
          <a:p>
            <a:endParaRPr lang="en-US"/>
          </a:p>
          <a:p>
            <a:r>
              <a:rPr lang="en-US">
                <a:hlinkClick r:id="rId3"/>
              </a:rPr>
              <a:t>https://github.com/codegymdanang/CGDN-Java-InterviewQuestion/tree/master/Database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8440-1E68-4EA5-9DD7-6DA81AF3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CaseStudy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B8E17-5165-4060-AA4B-76A6C8D82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Đang confirm ….</a:t>
            </a:r>
          </a:p>
        </p:txBody>
      </p:sp>
    </p:spTree>
    <p:extLst>
      <p:ext uri="{BB962C8B-B14F-4D97-AF65-F5344CB8AC3E}">
        <p14:creationId xmlns:p14="http://schemas.microsoft.com/office/powerpoint/2010/main" val="242988912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Lịch hoạt động trong tuần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1045949"/>
              </p:ext>
            </p:extLst>
          </p:nvPr>
        </p:nvGraphicFramePr>
        <p:xfrm>
          <a:off x="838200" y="1843583"/>
          <a:ext cx="10912005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5632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 Động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Workshop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 thứ 4 – 11h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</a:t>
                      </a:r>
                      <a:r>
                        <a:rPr lang="vi-V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ảm bảo học viên biết cách diễn giải vấn đề và cải</a:t>
                      </a:r>
                    </a:p>
                    <a:p>
                      <a:r>
                        <a:rPr lang="vi-V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thiện kỹ năng truyền đạt, ngoài ra khi thông qua WS học viên có thể biết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 như thế nào là chuẩn.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14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 kiến thức cần ôn tập của HV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thứ 4 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 viên gởi nội dung cần ôn tập cho Tutor.</a:t>
                      </a:r>
                    </a:p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tổng hợp, chọn lọc gởi cho giảng viên.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Review (Ôn tập) + Quiz English10p</a:t>
                      </a:r>
                      <a:endParaRPr lang="en-US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 thứ 5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 tập kiến thức đã học trong tuần vừa rồi mà HV không nắm chắc hoặc bị hỏng, nâng cao khả năng sử dụng tiếng Anh trong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 báo cáo tuần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thứ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 sung thêm 10 keyword ở các lý thuyết đã học trong tuần theo format:</a:t>
                      </a:r>
                      <a:b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tên học viên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 thứ 6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 bắt tình hình lớp, lắng nghe tâm tư nguyện vọng của HV về các vấn đề học tập, để có action khắc phục kịp thời.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200" y="6390678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Lưu ý: Thời gian và phòng học có thể thay đổi tùy vào tình hình thực tế của lớp và trung tâm.</a:t>
            </a: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97EE-52B0-4412-8D8B-B45968311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Tuân thủ kỷ luật: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62E03-19ED-42D0-A3D8-05E524BC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 tục trong lớp: 5k</a:t>
            </a:r>
          </a:p>
          <a:p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 dụng facebook, xem youtube, chơi game… trong giờ học: 5k</a:t>
            </a:r>
          </a:p>
          <a:p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commit thực hành/bài tập của bài đã học lên GIT trước 9h sáng hằng ngày: 5k</a:t>
            </a:r>
          </a:p>
          <a:p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task KEN trễ (sau 9h sáng): 5k</a:t>
            </a:r>
          </a:p>
          <a:p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 task sai quy trình: 5k</a:t>
            </a:r>
          </a:p>
          <a:p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nộp báo cáo tuần, trễ deadline: 5k</a:t>
            </a:r>
          </a:p>
          <a:p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 cáo tuần không có keyword.. Sai format: 5k</a:t>
            </a:r>
          </a:p>
          <a:p>
            <a:endParaRPr lang="en-US" b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7230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618</Words>
  <Application>Microsoft Office PowerPoint</Application>
  <PresentationFormat>Widescreen</PresentationFormat>
  <Paragraphs>82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Century Gothic</vt:lpstr>
      <vt:lpstr>Elephant</vt:lpstr>
      <vt:lpstr>Times New Roman</vt:lpstr>
      <vt:lpstr>Wingdings</vt:lpstr>
      <vt:lpstr>BrushVTI</vt:lpstr>
      <vt:lpstr>Kick-off module 3</vt:lpstr>
      <vt:lpstr>Triển Khai Quy Định học phí và Đào tạo</vt:lpstr>
      <vt:lpstr>Triển khai James</vt:lpstr>
      <vt:lpstr>Triển khai Ken</vt:lpstr>
      <vt:lpstr>Triển khai Audit</vt:lpstr>
      <vt:lpstr>Triển khai CaseStudy</vt:lpstr>
      <vt:lpstr>Lịch hoạt động trong tuần</vt:lpstr>
      <vt:lpstr>Tuân thủ kỷ luật: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ALO XINH</cp:lastModifiedBy>
  <cp:revision>4</cp:revision>
  <dcterms:created xsi:type="dcterms:W3CDTF">2020-07-13T07:49:19Z</dcterms:created>
  <dcterms:modified xsi:type="dcterms:W3CDTF">2020-07-13T08:44:31Z</dcterms:modified>
</cp:coreProperties>
</file>

<file path=docProps/thumbnail.jpeg>
</file>